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Helvetica Neue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regular.fntdata"/><Relationship Id="rId14" Type="http://schemas.openxmlformats.org/officeDocument/2006/relationships/slide" Target="slides/slide9.xml"/><Relationship Id="rId17" Type="http://schemas.openxmlformats.org/officeDocument/2006/relationships/font" Target="fonts/HelveticaNeue-italic.fntdata"/><Relationship Id="rId16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HelveticaNeue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dcf96f689f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dcf96f689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cf96f689f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cf96f689f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cf96f689f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dcf96f689f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dcf96f689f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dcf96f689f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dcf96f689f_1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dcf96f689f_1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dcf96f689f_1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dcf96f689f_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dcf96f689f_1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dcf96f689f_1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Keepers of the Earth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Joyce Poley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Joyce Poley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17500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river,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river makes us whole.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river feeds our soul.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917525" y="1209600"/>
            <a:ext cx="8179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to speak its sacred worth.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as keepers of the earth.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917500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mountain,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mountain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makes us whole.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mountain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feeds our soul.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917525" y="1209600"/>
            <a:ext cx="8179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to speak its sacred worth.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as keepers of the earth.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917500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forest,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forest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makes us whole.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forest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feeds our soul.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917525" y="1209600"/>
            <a:ext cx="8179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to speak its sacred worth.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as keepers of the earth.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917500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ocean,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ocean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makes us whole.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ocean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feeds our soul.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917525" y="1209600"/>
            <a:ext cx="8179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to speak its sacred worth.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called as keepers of the earth.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